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" ContentType="image/tiff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63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2.tif>
</file>

<file path=ppt/media/image3.tif>
</file>

<file path=ppt/media/image4.tif>
</file>

<file path=ppt/media/image5.tif>
</file>

<file path=ppt/media/image6.tiff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128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712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1375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灯片编号占位符 5"/>
          <p:cNvSpPr txBox="1"/>
          <p:nvPr/>
        </p:nvSpPr>
        <p:spPr>
          <a:xfrm>
            <a:off x="9303943" y="6487580"/>
            <a:ext cx="2884315" cy="370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1777" tIns="61777" rIns="61777" bIns="61777" anchor="ctr">
            <a:spAutoFit/>
          </a:bodyPr>
          <a:lstStyle>
            <a:lvl1pPr algn="r">
              <a:defRPr sz="1200"/>
            </a:lvl1pPr>
          </a:lstStyle>
          <a:p>
            <a:r>
              <a:rPr sz="1600"/>
              <a:t> © Light Imaging Lab</a:t>
            </a:r>
          </a:p>
        </p:txBody>
      </p:sp>
      <p:pic>
        <p:nvPicPr>
          <p:cNvPr id="25" name="Picture 2" descr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87634" y="2429"/>
            <a:ext cx="702735" cy="701617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609600" y="1124744"/>
            <a:ext cx="5384800" cy="5001424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05022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129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4294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87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51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956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163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693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1306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2F016-7A4A-4340-8EE8-2171503420CD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3FE82-546E-4630-9793-25C53A20AE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838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tiff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.tif"/><Relationship Id="rId3" Type="http://schemas.microsoft.com/office/2007/relationships/media" Target="../media/media2.mp4"/><Relationship Id="rId7" Type="http://schemas.openxmlformats.org/officeDocument/2006/relationships/image" Target="../media/image2.tif"/><Relationship Id="rId12" Type="http://schemas.openxmlformats.org/officeDocument/2006/relationships/image" Target="../media/image4.t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emf"/><Relationship Id="rId11" Type="http://schemas.openxmlformats.org/officeDocument/2006/relationships/image" Target="../media/image5.tif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12.emf"/><Relationship Id="rId10" Type="http://schemas.openxmlformats.org/officeDocument/2006/relationships/image" Target="../media/image10.png"/><Relationship Id="rId4" Type="http://schemas.openxmlformats.org/officeDocument/2006/relationships/video" Target="../media/media2.mp4"/><Relationship Id="rId9" Type="http://schemas.openxmlformats.org/officeDocument/2006/relationships/image" Target="../media/image9.jpeg"/><Relationship Id="rId1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 preferRelativeResize="0"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41" y="4135069"/>
            <a:ext cx="2088816" cy="208881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353" y="4135070"/>
            <a:ext cx="2083500" cy="20835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353" y="1788709"/>
            <a:ext cx="2083500" cy="20835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01" y="1788709"/>
            <a:ext cx="2083500" cy="2083500"/>
          </a:xfrm>
          <a:prstGeom prst="rect">
            <a:avLst/>
          </a:prstGeom>
        </p:spPr>
      </p:pic>
      <p:sp>
        <p:nvSpPr>
          <p:cNvPr id="211" name="标题 2"/>
          <p:cNvSpPr txBox="1">
            <a:spLocks noGrp="1"/>
          </p:cNvSpPr>
          <p:nvPr>
            <p:ph type="title"/>
          </p:nvPr>
        </p:nvSpPr>
        <p:spPr>
          <a:xfrm>
            <a:off x="631858" y="49624"/>
            <a:ext cx="10972801" cy="980728"/>
          </a:xfrm>
          <a:prstGeom prst="rect">
            <a:avLst/>
          </a:prstGeom>
        </p:spPr>
        <p:txBody>
          <a:bodyPr/>
          <a:lstStyle/>
          <a:p>
            <a:r>
              <a:t>Layers of the retina in the OCT</a:t>
            </a:r>
          </a:p>
        </p:txBody>
      </p:sp>
      <p:sp>
        <p:nvSpPr>
          <p:cNvPr id="212" name="文本框 3"/>
          <p:cNvSpPr txBox="1"/>
          <p:nvPr/>
        </p:nvSpPr>
        <p:spPr>
          <a:xfrm>
            <a:off x="631858" y="927190"/>
            <a:ext cx="10972801" cy="615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7" tIns="60957" rIns="60957" bIns="60957">
            <a:spAutoFit/>
          </a:bodyPr>
          <a:lstStyle/>
          <a:p>
            <a:pPr>
              <a:defRPr sz="1200"/>
            </a:pPr>
            <a:r>
              <a:rPr sz="1600" dirty="0"/>
              <a:t>视网膜的OCT图像中，存在多层结构，不同层内的血管形态存在一定差异。目前对眼底OCT图像所反应的疾病的研究逐渐细化到每一层，所以眼底OCT图像分层非常重要。</a:t>
            </a:r>
          </a:p>
        </p:txBody>
      </p:sp>
      <p:sp>
        <p:nvSpPr>
          <p:cNvPr id="213" name="% 处理分层…"/>
          <p:cNvSpPr txBox="1">
            <a:spLocks noGrp="1"/>
          </p:cNvSpPr>
          <p:nvPr>
            <p:ph type="body" sz="quarter" idx="1"/>
          </p:nvPr>
        </p:nvSpPr>
        <p:spPr>
          <a:xfrm>
            <a:off x="9587358" y="1601155"/>
            <a:ext cx="2359783" cy="3773100"/>
          </a:xfrm>
          <a:prstGeom prst="rect">
            <a:avLst/>
          </a:prstGeom>
        </p:spPr>
        <p:txBody>
          <a:bodyPr anchor="b"/>
          <a:lstStyle/>
          <a:p>
            <a:pPr>
              <a:defRPr sz="1200"/>
            </a:pPr>
            <a:r>
              <a:t>% 处理分层</a:t>
            </a:r>
            <a:endParaRPr sz="2400"/>
          </a:p>
          <a:p>
            <a:pPr>
              <a:defRPr sz="1200"/>
            </a:pPr>
            <a:r>
              <a:t>% 1:图像上边缘 </a:t>
            </a:r>
            <a:endParaRPr sz="2400"/>
          </a:p>
          <a:p>
            <a:pPr>
              <a:defRPr sz="1200"/>
            </a:pPr>
            <a:r>
              <a:t>% 2:ilm </a:t>
            </a:r>
            <a:endParaRPr sz="2400"/>
          </a:p>
          <a:p>
            <a:pPr>
              <a:defRPr sz="1200"/>
            </a:pPr>
            <a:r>
              <a:t>% 3:nflgcl </a:t>
            </a:r>
            <a:endParaRPr sz="2400"/>
          </a:p>
          <a:p>
            <a:pPr>
              <a:defRPr sz="1200"/>
            </a:pPr>
            <a:r>
              <a:t>% 4: iplinl</a:t>
            </a:r>
          </a:p>
          <a:p>
            <a:pPr>
              <a:defRPr sz="1200"/>
            </a:pPr>
            <a:r>
              <a:t>% 5:inlopl</a:t>
            </a:r>
            <a:endParaRPr sz="2400"/>
          </a:p>
          <a:p>
            <a:pPr>
              <a:defRPr sz="1200"/>
            </a:pPr>
            <a:r>
              <a:t>% 6:oplonl</a:t>
            </a:r>
            <a:endParaRPr sz="2400"/>
          </a:p>
          <a:p>
            <a:pPr>
              <a:defRPr sz="1200"/>
            </a:pPr>
            <a:r>
              <a:t>% 7:isos</a:t>
            </a:r>
            <a:endParaRPr sz="2400"/>
          </a:p>
          <a:p>
            <a:pPr>
              <a:defRPr sz="1200"/>
            </a:pPr>
            <a:r>
              <a:t>% 8:rpe</a:t>
            </a:r>
            <a:endParaRPr sz="2400"/>
          </a:p>
          <a:p>
            <a:pPr>
              <a:defRPr sz="1200"/>
            </a:pPr>
            <a:r>
              <a:t>% 9:图像下边缘</a:t>
            </a:r>
          </a:p>
        </p:txBody>
      </p:sp>
      <p:pic>
        <p:nvPicPr>
          <p:cNvPr id="217" name="图片 40" descr="图片 40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2273" y="2533169"/>
            <a:ext cx="3525575" cy="2678080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矩形 9"/>
          <p:cNvSpPr txBox="1"/>
          <p:nvPr/>
        </p:nvSpPr>
        <p:spPr>
          <a:xfrm>
            <a:off x="1169621" y="3822895"/>
            <a:ext cx="1056056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0959" rIns="60959">
            <a:spAutoFit/>
          </a:bodyPr>
          <a:lstStyle/>
          <a:p>
            <a:pPr>
              <a:defRPr sz="1200"/>
            </a:pPr>
            <a:r>
              <a:rPr sz="1600" dirty="0"/>
              <a:t>（3-7层）</a:t>
            </a:r>
          </a:p>
        </p:txBody>
      </p:sp>
      <p:sp>
        <p:nvSpPr>
          <p:cNvPr id="219" name="矩形 10"/>
          <p:cNvSpPr txBox="1"/>
          <p:nvPr/>
        </p:nvSpPr>
        <p:spPr>
          <a:xfrm>
            <a:off x="3428773" y="3822895"/>
            <a:ext cx="1056056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0959" rIns="60959">
            <a:spAutoFit/>
          </a:bodyPr>
          <a:lstStyle/>
          <a:p>
            <a:pPr>
              <a:defRPr sz="1200"/>
            </a:pPr>
            <a:r>
              <a:rPr sz="1600"/>
              <a:t>（3-4层）</a:t>
            </a:r>
          </a:p>
        </p:txBody>
      </p:sp>
      <p:sp>
        <p:nvSpPr>
          <p:cNvPr id="220" name="矩形 11"/>
          <p:cNvSpPr txBox="1"/>
          <p:nvPr/>
        </p:nvSpPr>
        <p:spPr>
          <a:xfrm>
            <a:off x="1169621" y="6172346"/>
            <a:ext cx="1056056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0959" rIns="60959">
            <a:spAutoFit/>
          </a:bodyPr>
          <a:lstStyle/>
          <a:p>
            <a:pPr>
              <a:defRPr sz="1200"/>
            </a:pPr>
            <a:r>
              <a:rPr sz="1600"/>
              <a:t>（4-6层）</a:t>
            </a:r>
          </a:p>
        </p:txBody>
      </p:sp>
      <p:sp>
        <p:nvSpPr>
          <p:cNvPr id="221" name="矩形 12"/>
          <p:cNvSpPr txBox="1"/>
          <p:nvPr/>
        </p:nvSpPr>
        <p:spPr>
          <a:xfrm>
            <a:off x="3428773" y="6172346"/>
            <a:ext cx="1056056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0959" rIns="60959">
            <a:spAutoFit/>
          </a:bodyPr>
          <a:lstStyle/>
          <a:p>
            <a:pPr>
              <a:defRPr sz="1200"/>
            </a:pPr>
            <a:r>
              <a:rPr sz="1600"/>
              <a:t>（6-7层）</a:t>
            </a:r>
          </a:p>
        </p:txBody>
      </p:sp>
      <p:sp>
        <p:nvSpPr>
          <p:cNvPr id="222" name="肘形连接符 31"/>
          <p:cNvSpPr/>
          <p:nvPr/>
        </p:nvSpPr>
        <p:spPr>
          <a:xfrm flipH="1">
            <a:off x="8321293" y="3007799"/>
            <a:ext cx="1371601" cy="484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500" y="0"/>
                </a:lnTo>
                <a:lnTo>
                  <a:pt x="215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C00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7" tIns="60957" rIns="60957" bIns="60957" anchor="ctr"/>
          <a:lstStyle/>
          <a:p>
            <a:endParaRPr sz="2400"/>
          </a:p>
        </p:txBody>
      </p:sp>
      <p:sp>
        <p:nvSpPr>
          <p:cNvPr id="223" name="肘形连接符 32"/>
          <p:cNvSpPr/>
          <p:nvPr/>
        </p:nvSpPr>
        <p:spPr>
          <a:xfrm flipH="1">
            <a:off x="8607042" y="3328469"/>
            <a:ext cx="1085855" cy="233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92D05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7" tIns="60957" rIns="60957" bIns="60957" anchor="ctr"/>
          <a:lstStyle/>
          <a:p>
            <a:endParaRPr sz="2400"/>
          </a:p>
        </p:txBody>
      </p:sp>
      <p:sp>
        <p:nvSpPr>
          <p:cNvPr id="224" name="肘形连接符 33"/>
          <p:cNvSpPr/>
          <p:nvPr/>
        </p:nvSpPr>
        <p:spPr>
          <a:xfrm flipH="1">
            <a:off x="8702048" y="3642793"/>
            <a:ext cx="990849" cy="388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29" y="21600"/>
                </a:lnTo>
              </a:path>
            </a:pathLst>
          </a:custGeom>
          <a:ln w="12700">
            <a:solidFill>
              <a:srgbClr val="00B0F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7" tIns="60957" rIns="60957" bIns="60957" anchor="ctr"/>
          <a:lstStyle/>
          <a:p>
            <a:endParaRPr sz="2400"/>
          </a:p>
        </p:txBody>
      </p:sp>
      <p:sp>
        <p:nvSpPr>
          <p:cNvPr id="225" name="肘形连接符 34"/>
          <p:cNvSpPr/>
          <p:nvPr/>
        </p:nvSpPr>
        <p:spPr>
          <a:xfrm rot="10800000">
            <a:off x="8674775" y="3737853"/>
            <a:ext cx="1018123" cy="2223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FFFF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7" tIns="60957" rIns="60957" bIns="60957" anchor="ctr"/>
          <a:lstStyle/>
          <a:p>
            <a:endParaRPr sz="2400"/>
          </a:p>
        </p:txBody>
      </p:sp>
      <p:sp>
        <p:nvSpPr>
          <p:cNvPr id="226" name="肘形连接符 35"/>
          <p:cNvSpPr/>
          <p:nvPr/>
        </p:nvSpPr>
        <p:spPr>
          <a:xfrm rot="10800000">
            <a:off x="8607041" y="3798854"/>
            <a:ext cx="1085856" cy="464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495" y="0"/>
                </a:lnTo>
                <a:lnTo>
                  <a:pt x="21495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0070C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7" tIns="60957" rIns="60957" bIns="60957" anchor="ctr"/>
          <a:lstStyle/>
          <a:p>
            <a:endParaRPr sz="2400"/>
          </a:p>
        </p:txBody>
      </p:sp>
      <p:sp>
        <p:nvSpPr>
          <p:cNvPr id="227" name="肘形连接符 36"/>
          <p:cNvSpPr/>
          <p:nvPr/>
        </p:nvSpPr>
        <p:spPr>
          <a:xfrm rot="10800000">
            <a:off x="8437709" y="3960221"/>
            <a:ext cx="1255185" cy="616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582" y="0"/>
                </a:lnTo>
                <a:lnTo>
                  <a:pt x="21582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FF0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7" tIns="60957" rIns="60957" bIns="60957" anchor="ctr"/>
          <a:lstStyle/>
          <a:p>
            <a:endParaRPr sz="2400"/>
          </a:p>
        </p:txBody>
      </p:sp>
      <p:sp>
        <p:nvSpPr>
          <p:cNvPr id="228" name="肘形连接符 37"/>
          <p:cNvSpPr/>
          <p:nvPr/>
        </p:nvSpPr>
        <p:spPr>
          <a:xfrm rot="10800000">
            <a:off x="8321292" y="4093647"/>
            <a:ext cx="1371603" cy="7937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400" y="0"/>
                </a:lnTo>
                <a:lnTo>
                  <a:pt x="214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E46C0A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7" tIns="60957" rIns="60957" bIns="60957" anchor="ctr"/>
          <a:lstStyle/>
          <a:p>
            <a:endParaRPr sz="2400"/>
          </a:p>
        </p:txBody>
      </p:sp>
      <p:sp>
        <p:nvSpPr>
          <p:cNvPr id="229" name="肘形连接符 38"/>
          <p:cNvSpPr/>
          <p:nvPr/>
        </p:nvSpPr>
        <p:spPr>
          <a:xfrm flipH="1">
            <a:off x="8981693" y="5196431"/>
            <a:ext cx="711201" cy="16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000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7" tIns="60957" rIns="60957" bIns="60957" anchor="ctr"/>
          <a:lstStyle/>
          <a:p>
            <a:endParaRPr sz="2400"/>
          </a:p>
        </p:txBody>
      </p:sp>
      <p:sp>
        <p:nvSpPr>
          <p:cNvPr id="230" name="肘形连接符 39"/>
          <p:cNvSpPr/>
          <p:nvPr/>
        </p:nvSpPr>
        <p:spPr>
          <a:xfrm rot="10800000">
            <a:off x="8981693" y="2531524"/>
            <a:ext cx="711204" cy="165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000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7" tIns="60957" rIns="60957" bIns="60957" anchor="ctr"/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6503521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2276" y="3571416"/>
            <a:ext cx="2220000" cy="1200000"/>
          </a:xfrm>
          <a:prstGeom prst="rect">
            <a:avLst/>
          </a:prstGeom>
        </p:spPr>
      </p:pic>
      <p:pic>
        <p:nvPicPr>
          <p:cNvPr id="22" name="图片 21"/>
          <p:cNvPicPr preferRelativeResize="0"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930" y="1277337"/>
            <a:ext cx="2212863" cy="2212863"/>
          </a:xfrm>
          <a:prstGeom prst="rect">
            <a:avLst/>
          </a:prstGeom>
        </p:spPr>
      </p:pic>
      <p:pic>
        <p:nvPicPr>
          <p:cNvPr id="272" name="structure_Flattening" descr="structure_Flattening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31857" y="3571416"/>
            <a:ext cx="2220000" cy="120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图片 17" descr="图片 17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5427" y="1277337"/>
            <a:ext cx="2212863" cy="22128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8" name="structure_withline" descr="structure_withline"/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887067" y="3571417"/>
            <a:ext cx="2220000" cy="1200000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标题 2"/>
          <p:cNvSpPr txBox="1">
            <a:spLocks noGrp="1"/>
          </p:cNvSpPr>
          <p:nvPr>
            <p:ph type="title"/>
          </p:nvPr>
        </p:nvSpPr>
        <p:spPr>
          <a:xfrm>
            <a:off x="631858" y="49624"/>
            <a:ext cx="10972801" cy="980728"/>
          </a:xfrm>
          <a:prstGeom prst="rect">
            <a:avLst/>
          </a:prstGeom>
        </p:spPr>
        <p:txBody>
          <a:bodyPr/>
          <a:lstStyle/>
          <a:p>
            <a:r>
              <a:t>人眼视网膜分层</a:t>
            </a:r>
          </a:p>
        </p:txBody>
      </p:sp>
      <p:pic>
        <p:nvPicPr>
          <p:cNvPr id="5" name="图片 4"/>
          <p:cNvPicPr preferRelativeResize="0"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637" y="1277337"/>
            <a:ext cx="2212863" cy="2212863"/>
          </a:xfrm>
          <a:prstGeom prst="rect">
            <a:avLst/>
          </a:prstGeom>
        </p:spPr>
      </p:pic>
      <p:pic>
        <p:nvPicPr>
          <p:cNvPr id="6" name="图片 5"/>
          <p:cNvPicPr preferRelativeResize="0"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285" y="1277337"/>
            <a:ext cx="2212863" cy="2212863"/>
          </a:xfrm>
          <a:prstGeom prst="rect">
            <a:avLst/>
          </a:prstGeom>
        </p:spPr>
      </p:pic>
      <p:pic>
        <p:nvPicPr>
          <p:cNvPr id="8" name="图片 7"/>
          <p:cNvPicPr preferRelativeResize="0"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7574" y="1277337"/>
            <a:ext cx="2212863" cy="2212863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397485" y="3571417"/>
            <a:ext cx="2220000" cy="12000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652695" y="3571416"/>
            <a:ext cx="2220000" cy="120000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218641" y="4821734"/>
            <a:ext cx="1046434" cy="492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60957" tIns="60957" rIns="60957" bIns="60957" numCol="1" spcCol="38100" rtlCol="0" anchor="t">
            <a:spAutoFit/>
          </a:bodyPr>
          <a:lstStyle/>
          <a:p>
            <a:pPr defTabSz="1219170" hangingPunct="0"/>
            <a:r>
              <a:rPr lang="zh-CN" altLang="en-US" sz="2400" b="1" dirty="0"/>
              <a:t>结构图</a:t>
            </a:r>
            <a:endParaRPr lang="zh-CN" altLang="en-US" sz="2400" b="1" dirty="0">
              <a:solidFill>
                <a:srgbClr val="000000"/>
              </a:solidFill>
              <a:sym typeface="Songti SC Regular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473850" y="4821734"/>
            <a:ext cx="1046434" cy="492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60957" tIns="60957" rIns="60957" bIns="60957" numCol="1" spcCol="38100" rtlCol="0" anchor="t">
            <a:spAutoFit/>
          </a:bodyPr>
          <a:lstStyle/>
          <a:p>
            <a:pPr defTabSz="1219170" hangingPunct="0"/>
            <a:r>
              <a:rPr lang="zh-CN" altLang="en-US" sz="2400" b="1" dirty="0"/>
              <a:t>血流图</a:t>
            </a:r>
            <a:endParaRPr lang="zh-CN" altLang="en-US" sz="2400" b="1" dirty="0">
              <a:solidFill>
                <a:srgbClr val="000000"/>
              </a:solidFill>
              <a:sym typeface="Songti SC Regular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748928" y="4821734"/>
            <a:ext cx="738658" cy="492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60957" tIns="60957" rIns="60957" bIns="60957" numCol="1" spcCol="38100" rtlCol="0" anchor="t">
            <a:spAutoFit/>
          </a:bodyPr>
          <a:lstStyle/>
          <a:p>
            <a:pPr defTabSz="1219170" hangingPunct="0"/>
            <a:r>
              <a:rPr lang="zh-CN" altLang="en-US" sz="2400" b="1" dirty="0"/>
              <a:t>浅层</a:t>
            </a:r>
            <a:endParaRPr lang="zh-CN" altLang="en-US" sz="2400" b="1" dirty="0">
              <a:solidFill>
                <a:srgbClr val="000000"/>
              </a:solidFill>
              <a:sym typeface="Songti SC Regular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138156" y="4821734"/>
            <a:ext cx="738658" cy="492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60957" tIns="60957" rIns="60957" bIns="60957" numCol="1" spcCol="38100" rtlCol="0" anchor="t">
            <a:spAutoFit/>
          </a:bodyPr>
          <a:lstStyle/>
          <a:p>
            <a:pPr defTabSz="1219170" hangingPunct="0"/>
            <a:r>
              <a:rPr lang="zh-CN" altLang="en-US" sz="2400" b="1" dirty="0"/>
              <a:t>深层</a:t>
            </a:r>
            <a:endParaRPr lang="zh-CN" altLang="en-US" sz="2400" b="1" dirty="0">
              <a:solidFill>
                <a:srgbClr val="000000"/>
              </a:solidFill>
              <a:sym typeface="Songti SC Regular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931700" y="4821734"/>
            <a:ext cx="1661987" cy="492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60957" tIns="60957" rIns="60957" bIns="60957" numCol="1" spcCol="38100" rtlCol="0" anchor="t">
            <a:spAutoFit/>
          </a:bodyPr>
          <a:lstStyle/>
          <a:p>
            <a:pPr defTabSz="1219170" hangingPunct="0"/>
            <a:r>
              <a:rPr lang="zh-CN" altLang="en-US" sz="2400" b="1" dirty="0"/>
              <a:t>无血管区域</a:t>
            </a:r>
            <a:endParaRPr lang="zh-CN" altLang="en-US" sz="2400" b="1" dirty="0">
              <a:solidFill>
                <a:srgbClr val="000000"/>
              </a:solidFill>
              <a:sym typeface="Songti SC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53972584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99" fill="hold"/>
                                        <p:tgtEl>
                                          <p:spTgt spid="2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999" fill="hold"/>
                                        <p:tgtEl>
                                          <p:spTgt spid="2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9999"/>
                            </p:stCondLst>
                            <p:childTnLst>
                              <p:par>
                                <p:cTn id="12" presetID="3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3" dur="1000" fill="hold"/>
                                        <p:tgtEl>
                                          <p:spTgt spid="2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78"/>
                </p:tgtEl>
              </p:cMediaNode>
            </p:video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7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</Words>
  <Application>Microsoft Office PowerPoint</Application>
  <PresentationFormat>宽屏</PresentationFormat>
  <Paragraphs>22</Paragraphs>
  <Slides>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Songti SC Regular</vt:lpstr>
      <vt:lpstr>等线</vt:lpstr>
      <vt:lpstr>等线 Light</vt:lpstr>
      <vt:lpstr>Arial</vt:lpstr>
      <vt:lpstr>Office 主题​​</vt:lpstr>
      <vt:lpstr>Layers of the retina in the OCT</vt:lpstr>
      <vt:lpstr>人眼视网膜分层</vt:lpstr>
    </vt:vector>
  </TitlesOfParts>
  <Company>daohangxitong.com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daohangxitong.com</dc:creator>
  <cp:lastModifiedBy>daohangxitong.com</cp:lastModifiedBy>
  <cp:revision>2</cp:revision>
  <dcterms:created xsi:type="dcterms:W3CDTF">2020-05-14T13:37:01Z</dcterms:created>
  <dcterms:modified xsi:type="dcterms:W3CDTF">2020-05-14T13:37:40Z</dcterms:modified>
</cp:coreProperties>
</file>

<file path=docProps/thumbnail.jpeg>
</file>